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0691813" cy="7559675"/>
  <p:notesSz cx="6858000" cy="9144000"/>
  <p:defaultTextStyle>
    <a:defPPr>
      <a:defRPr lang="tr-TR"/>
    </a:defPPr>
    <a:lvl1pPr marL="0" algn="l" defTabSz="1042358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1pPr>
    <a:lvl2pPr marL="521180" algn="l" defTabSz="1042358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2pPr>
    <a:lvl3pPr marL="1042358" algn="l" defTabSz="1042358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3pPr>
    <a:lvl4pPr marL="1563535" algn="l" defTabSz="1042358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4pPr>
    <a:lvl5pPr marL="2084715" algn="l" defTabSz="1042358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5pPr>
    <a:lvl6pPr marL="2605893" algn="l" defTabSz="1042358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6pPr>
    <a:lvl7pPr marL="3127073" algn="l" defTabSz="1042358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7pPr>
    <a:lvl8pPr marL="3648251" algn="l" defTabSz="1042358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8pPr>
    <a:lvl9pPr marL="4169431" algn="l" defTabSz="1042358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0" userDrawn="1">
          <p15:clr>
            <a:srgbClr val="A4A3A4"/>
          </p15:clr>
        </p15:guide>
        <p15:guide id="3" orient="horz" pos="4422" userDrawn="1">
          <p15:clr>
            <a:srgbClr val="A4A3A4"/>
          </p15:clr>
        </p15:guide>
        <p15:guide id="4" pos="6407" userDrawn="1">
          <p15:clr>
            <a:srgbClr val="A4A3A4"/>
          </p15:clr>
        </p15:guide>
        <p15:guide id="5" pos="3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5000"/>
    <a:srgbClr val="007A33"/>
    <a:srgbClr val="E3E3E3"/>
    <a:srgbClr val="878787"/>
    <a:srgbClr val="CC8A00"/>
    <a:srgbClr val="EA5B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6"/>
    <p:restoredTop sz="94651"/>
  </p:normalViewPr>
  <p:slideViewPr>
    <p:cSldViewPr snapToGrid="0" snapToObjects="1">
      <p:cViewPr>
        <p:scale>
          <a:sx n="143" d="100"/>
          <a:sy n="143" d="100"/>
        </p:scale>
        <p:origin x="1672" y="304"/>
      </p:cViewPr>
      <p:guideLst>
        <p:guide orient="horz" pos="340"/>
        <p:guide orient="horz" pos="4422"/>
        <p:guide pos="6407"/>
        <p:guide pos="3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D142DB-724F-0641-903E-8D031551130D}" type="datetimeFigureOut">
              <a:rPr lang="tr-TR" smtClean="0"/>
              <a:t>5.09.2016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0EA02F-CB74-C847-B261-9AA19B9348E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05144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2358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1pPr>
    <a:lvl2pPr marL="521180" algn="l" defTabSz="1042358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2pPr>
    <a:lvl3pPr marL="1042358" algn="l" defTabSz="1042358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3pPr>
    <a:lvl4pPr marL="1563535" algn="l" defTabSz="1042358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4pPr>
    <a:lvl5pPr marL="2084715" algn="l" defTabSz="1042358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5pPr>
    <a:lvl6pPr marL="2605893" algn="l" defTabSz="1042358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6pPr>
    <a:lvl7pPr marL="3127073" algn="l" defTabSz="1042358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7pPr>
    <a:lvl8pPr marL="3648251" algn="l" defTabSz="1042358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8pPr>
    <a:lvl9pPr marL="4169431" algn="l" defTabSz="1042358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0EA02F-CB74-C847-B261-9AA19B9348EE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324691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0EA02F-CB74-C847-B261-9AA19B9348EE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380582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0EA02F-CB74-C847-B261-9AA19B9348EE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25307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0EA02F-CB74-C847-B261-9AA19B9348EE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7925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9E9FB-5CFA-984B-8C96-CD798B802F79}" type="datetimeFigureOut">
              <a:rPr lang="tr-TR" smtClean="0"/>
              <a:t>5.09.2016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62C13-5B62-7342-9C5F-172CDC8E86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000193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9E9FB-5CFA-984B-8C96-CD798B802F79}" type="datetimeFigureOut">
              <a:rPr lang="tr-TR" smtClean="0"/>
              <a:t>5.09.2016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62C13-5B62-7342-9C5F-172CDC8E86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7588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9E9FB-5CFA-984B-8C96-CD798B802F79}" type="datetimeFigureOut">
              <a:rPr lang="tr-TR" smtClean="0"/>
              <a:t>5.09.2016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62C13-5B62-7342-9C5F-172CDC8E86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30271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9E9FB-5CFA-984B-8C96-CD798B802F79}" type="datetimeFigureOut">
              <a:rPr lang="tr-TR" smtClean="0"/>
              <a:t>5.09.2016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62C13-5B62-7342-9C5F-172CDC8E86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26792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9E9FB-5CFA-984B-8C96-CD798B802F79}" type="datetimeFigureOut">
              <a:rPr lang="tr-TR" smtClean="0"/>
              <a:t>5.09.2016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62C13-5B62-7342-9C5F-172CDC8E86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03597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9E9FB-5CFA-984B-8C96-CD798B802F79}" type="datetimeFigureOut">
              <a:rPr lang="tr-TR" smtClean="0"/>
              <a:t>5.09.2016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62C13-5B62-7342-9C5F-172CDC8E86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97927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9E9FB-5CFA-984B-8C96-CD798B802F79}" type="datetimeFigureOut">
              <a:rPr lang="tr-TR" smtClean="0"/>
              <a:t>5.09.2016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62C13-5B62-7342-9C5F-172CDC8E86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991021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9E9FB-5CFA-984B-8C96-CD798B802F79}" type="datetimeFigureOut">
              <a:rPr lang="tr-TR" smtClean="0"/>
              <a:t>5.09.2016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62C13-5B62-7342-9C5F-172CDC8E86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1213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9E9FB-5CFA-984B-8C96-CD798B802F79}" type="datetimeFigureOut">
              <a:rPr lang="tr-TR" smtClean="0"/>
              <a:t>5.09.2016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62C13-5B62-7342-9C5F-172CDC8E86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33911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Açıklama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9E9FB-5CFA-984B-8C96-CD798B802F79}" type="datetimeFigureOut">
              <a:rPr lang="tr-TR" smtClean="0"/>
              <a:t>5.09.2016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62C13-5B62-7342-9C5F-172CDC8E86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54478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çıklama Yazı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tr-TR" smtClean="0"/>
              <a:t>Resmi yer tutucuya sürükleyin veya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9E9FB-5CFA-984B-8C96-CD798B802F79}" type="datetimeFigureOut">
              <a:rPr lang="tr-TR" smtClean="0"/>
              <a:t>5.09.2016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62C13-5B62-7342-9C5F-172CDC8E86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0774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C9E9FB-5CFA-984B-8C96-CD798B802F79}" type="datetimeFigureOut">
              <a:rPr lang="tr-TR" smtClean="0"/>
              <a:t>5.09.2016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062C13-5B62-7342-9C5F-172CDC8E86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75614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ikdörtgen 15"/>
          <p:cNvSpPr>
            <a:spLocks noChangeAspect="1"/>
          </p:cNvSpPr>
          <p:nvPr/>
        </p:nvSpPr>
        <p:spPr>
          <a:xfrm>
            <a:off x="0" y="3239675"/>
            <a:ext cx="10692000" cy="4320000"/>
          </a:xfrm>
          <a:prstGeom prst="rect">
            <a:avLst/>
          </a:prstGeom>
          <a:solidFill>
            <a:srgbClr val="E3E3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" name="Resim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39675"/>
            <a:ext cx="10692000" cy="4318860"/>
          </a:xfrm>
          <a:prstGeom prst="rect">
            <a:avLst/>
          </a:prstGeom>
        </p:spPr>
      </p:pic>
      <p:sp>
        <p:nvSpPr>
          <p:cNvPr id="7" name="Dikdörtgen 6"/>
          <p:cNvSpPr>
            <a:spLocks/>
          </p:cNvSpPr>
          <p:nvPr/>
        </p:nvSpPr>
        <p:spPr>
          <a:xfrm>
            <a:off x="0" y="0"/>
            <a:ext cx="2138400" cy="180000"/>
          </a:xfrm>
          <a:prstGeom prst="rect">
            <a:avLst/>
          </a:prstGeom>
          <a:solidFill>
            <a:srgbClr val="007A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>
            <a:spLocks/>
          </p:cNvSpPr>
          <p:nvPr/>
        </p:nvSpPr>
        <p:spPr>
          <a:xfrm>
            <a:off x="2138400" y="0"/>
            <a:ext cx="2138400" cy="180000"/>
          </a:xfrm>
          <a:prstGeom prst="rect">
            <a:avLst/>
          </a:prstGeom>
          <a:solidFill>
            <a:srgbClr val="FE5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>
            <a:spLocks/>
          </p:cNvSpPr>
          <p:nvPr/>
        </p:nvSpPr>
        <p:spPr>
          <a:xfrm>
            <a:off x="4276800" y="0"/>
            <a:ext cx="2138400" cy="180000"/>
          </a:xfrm>
          <a:prstGeom prst="rect">
            <a:avLst/>
          </a:prstGeom>
          <a:solidFill>
            <a:srgbClr val="CC8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/>
          <p:cNvSpPr>
            <a:spLocks/>
          </p:cNvSpPr>
          <p:nvPr/>
        </p:nvSpPr>
        <p:spPr>
          <a:xfrm>
            <a:off x="6415200" y="0"/>
            <a:ext cx="2138400" cy="180000"/>
          </a:xfrm>
          <a:prstGeom prst="rect">
            <a:avLst/>
          </a:prstGeom>
          <a:solidFill>
            <a:srgbClr val="8787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>
            <a:spLocks/>
          </p:cNvSpPr>
          <p:nvPr/>
        </p:nvSpPr>
        <p:spPr>
          <a:xfrm>
            <a:off x="8553600" y="0"/>
            <a:ext cx="2138400" cy="180000"/>
          </a:xfrm>
          <a:prstGeom prst="rect">
            <a:avLst/>
          </a:prstGeom>
          <a:solidFill>
            <a:srgbClr val="E3E3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Metin kutusu 16"/>
          <p:cNvSpPr txBox="1"/>
          <p:nvPr/>
        </p:nvSpPr>
        <p:spPr>
          <a:xfrm>
            <a:off x="410441" y="6754351"/>
            <a:ext cx="3957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0" b="1" dirty="0" smtClean="0">
                <a:latin typeface="Gotham" charset="-94"/>
                <a:ea typeface="Gotham" charset="-94"/>
                <a:cs typeface="Gotham" charset="-94"/>
              </a:rPr>
              <a:t>Buraya Tarih Gelecek</a:t>
            </a:r>
            <a:endParaRPr lang="tr-TR" sz="1800" b="1" dirty="0">
              <a:latin typeface="Gotham" charset="-94"/>
              <a:ea typeface="Gotham" charset="-94"/>
              <a:cs typeface="Gotham" charset="-94"/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410440" y="1018572"/>
            <a:ext cx="647649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500" b="1" dirty="0" smtClean="0">
                <a:latin typeface="Gotham Narrow Black" charset="-94"/>
                <a:ea typeface="Gotham Narrow Black" charset="-94"/>
                <a:cs typeface="Gotham Narrow Black" charset="-94"/>
              </a:rPr>
              <a:t>BURAYA</a:t>
            </a:r>
          </a:p>
          <a:p>
            <a:r>
              <a:rPr lang="tr-TR" sz="5500" b="1" dirty="0" smtClean="0">
                <a:latin typeface="Gotham Narrow Black" charset="-94"/>
                <a:ea typeface="Gotham Narrow Black" charset="-94"/>
                <a:cs typeface="Gotham Narrow Black" charset="-94"/>
              </a:rPr>
              <a:t>BAŞLIK GELECEK</a:t>
            </a:r>
            <a:endParaRPr lang="tr-TR" sz="5500" b="1" dirty="0">
              <a:latin typeface="Gotham Narrow Black" charset="-94"/>
              <a:ea typeface="Gotham Narrow Black" charset="-94"/>
              <a:cs typeface="Gotham Narrow Black" charset="-94"/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7391401" y="6815048"/>
            <a:ext cx="288006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300" dirty="0" smtClean="0">
                <a:solidFill>
                  <a:srgbClr val="007A33"/>
                </a:solidFill>
                <a:latin typeface="Gotham Book" charset="-94"/>
                <a:ea typeface="Gotham Book" charset="-94"/>
                <a:cs typeface="Gotham Book" charset="-94"/>
              </a:rPr>
              <a:t>|</a:t>
            </a:r>
            <a:r>
              <a:rPr lang="tr-TR" sz="1300" dirty="0" smtClean="0">
                <a:latin typeface="Gotham Book" charset="-94"/>
                <a:ea typeface="Gotham Book" charset="-94"/>
                <a:cs typeface="Gotham Book" charset="-94"/>
              </a:rPr>
              <a:t> </a:t>
            </a:r>
            <a:r>
              <a:rPr lang="tr-TR" sz="1300" dirty="0" err="1" smtClean="0">
                <a:latin typeface="Gotham Book" charset="-94"/>
                <a:ea typeface="Gotham Book" charset="-94"/>
                <a:cs typeface="Gotham Book" charset="-94"/>
              </a:rPr>
              <a:t>www.sanliurfa.bel.tr</a:t>
            </a:r>
            <a:endParaRPr lang="tr-TR" sz="1300" dirty="0">
              <a:latin typeface="Gotham Book" charset="-94"/>
              <a:ea typeface="Gotham Book" charset="-94"/>
              <a:cs typeface="Gotham Book" charset="-94"/>
            </a:endParaRPr>
          </a:p>
        </p:txBody>
      </p:sp>
      <p:pic>
        <p:nvPicPr>
          <p:cNvPr id="21" name="Resim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0723" y="2313412"/>
            <a:ext cx="1562379" cy="1979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5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ikdörtgen 15"/>
          <p:cNvSpPr>
            <a:spLocks/>
          </p:cNvSpPr>
          <p:nvPr/>
        </p:nvSpPr>
        <p:spPr>
          <a:xfrm>
            <a:off x="0" y="0"/>
            <a:ext cx="3600000" cy="7560000"/>
          </a:xfrm>
          <a:prstGeom prst="rect">
            <a:avLst/>
          </a:prstGeom>
          <a:solidFill>
            <a:srgbClr val="E3E3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>
            <a:spLocks/>
          </p:cNvSpPr>
          <p:nvPr/>
        </p:nvSpPr>
        <p:spPr>
          <a:xfrm>
            <a:off x="3599813" y="7379675"/>
            <a:ext cx="1418400" cy="180000"/>
          </a:xfrm>
          <a:prstGeom prst="rect">
            <a:avLst/>
          </a:prstGeom>
          <a:solidFill>
            <a:srgbClr val="007A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>
            <a:spLocks/>
          </p:cNvSpPr>
          <p:nvPr/>
        </p:nvSpPr>
        <p:spPr>
          <a:xfrm>
            <a:off x="5018213" y="7379675"/>
            <a:ext cx="1418400" cy="180000"/>
          </a:xfrm>
          <a:prstGeom prst="rect">
            <a:avLst/>
          </a:prstGeom>
          <a:solidFill>
            <a:srgbClr val="FE5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>
            <a:spLocks/>
          </p:cNvSpPr>
          <p:nvPr/>
        </p:nvSpPr>
        <p:spPr>
          <a:xfrm>
            <a:off x="6436613" y="7379675"/>
            <a:ext cx="1418400" cy="180000"/>
          </a:xfrm>
          <a:prstGeom prst="rect">
            <a:avLst/>
          </a:prstGeom>
          <a:solidFill>
            <a:srgbClr val="CC8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/>
          <p:cNvSpPr>
            <a:spLocks/>
          </p:cNvSpPr>
          <p:nvPr/>
        </p:nvSpPr>
        <p:spPr>
          <a:xfrm>
            <a:off x="7855013" y="7379675"/>
            <a:ext cx="1418400" cy="180000"/>
          </a:xfrm>
          <a:prstGeom prst="rect">
            <a:avLst/>
          </a:prstGeom>
          <a:solidFill>
            <a:srgbClr val="8787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>
            <a:spLocks/>
          </p:cNvSpPr>
          <p:nvPr/>
        </p:nvSpPr>
        <p:spPr>
          <a:xfrm>
            <a:off x="9273413" y="7379675"/>
            <a:ext cx="1418400" cy="180000"/>
          </a:xfrm>
          <a:prstGeom prst="rect">
            <a:avLst/>
          </a:prstGeom>
          <a:solidFill>
            <a:srgbClr val="E3E3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Metin kutusu 16"/>
          <p:cNvSpPr txBox="1"/>
          <p:nvPr/>
        </p:nvSpPr>
        <p:spPr>
          <a:xfrm>
            <a:off x="410441" y="6754351"/>
            <a:ext cx="3957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0" b="1" dirty="0" smtClean="0">
                <a:latin typeface="Gotham" charset="-94"/>
                <a:ea typeface="Gotham" charset="-94"/>
                <a:cs typeface="Gotham" charset="-94"/>
              </a:rPr>
              <a:t>Buraya Tarih Gelecek</a:t>
            </a:r>
            <a:endParaRPr lang="tr-TR" sz="1800" b="1" dirty="0">
              <a:latin typeface="Gotham" charset="-94"/>
              <a:ea typeface="Gotham" charset="-94"/>
              <a:cs typeface="Gotham" charset="-94"/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5566378" y="3195061"/>
            <a:ext cx="447973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b="1" dirty="0" smtClean="0">
                <a:latin typeface="Gotham Narrow Black" charset="-94"/>
                <a:ea typeface="Gotham Narrow Black" charset="-94"/>
                <a:cs typeface="Gotham Narrow Black" charset="-94"/>
              </a:rPr>
              <a:t>BURAYA</a:t>
            </a:r>
          </a:p>
          <a:p>
            <a:r>
              <a:rPr lang="tr-TR" sz="3500" b="1" dirty="0" smtClean="0">
                <a:latin typeface="Gotham Narrow Black" charset="-94"/>
                <a:ea typeface="Gotham Narrow Black" charset="-94"/>
                <a:cs typeface="Gotham Narrow Black" charset="-94"/>
              </a:rPr>
              <a:t>BAŞLIK GELECEK</a:t>
            </a:r>
            <a:endParaRPr lang="tr-TR" sz="3500" b="1" dirty="0">
              <a:latin typeface="Gotham Narrow Black" charset="-94"/>
              <a:ea typeface="Gotham Narrow Black" charset="-94"/>
              <a:cs typeface="Gotham Narrow Black" charset="-94"/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"/>
            <a:ext cx="3599688" cy="7559040"/>
          </a:xfrm>
          <a:prstGeom prst="rect">
            <a:avLst/>
          </a:prstGeom>
        </p:spPr>
      </p:pic>
      <p:sp>
        <p:nvSpPr>
          <p:cNvPr id="19" name="Metin kutusu 18"/>
          <p:cNvSpPr txBox="1"/>
          <p:nvPr/>
        </p:nvSpPr>
        <p:spPr>
          <a:xfrm>
            <a:off x="415301" y="6815048"/>
            <a:ext cx="288006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300" dirty="0" smtClean="0">
                <a:solidFill>
                  <a:srgbClr val="007A33"/>
                </a:solidFill>
                <a:latin typeface="Gotham Book" charset="-94"/>
                <a:ea typeface="Gotham Book" charset="-94"/>
                <a:cs typeface="Gotham Book" charset="-94"/>
              </a:rPr>
              <a:t>|</a:t>
            </a:r>
            <a:r>
              <a:rPr lang="tr-TR" sz="1300" dirty="0" smtClean="0">
                <a:latin typeface="Gotham Book" charset="-94"/>
                <a:ea typeface="Gotham Book" charset="-94"/>
                <a:cs typeface="Gotham Book" charset="-94"/>
              </a:rPr>
              <a:t> </a:t>
            </a:r>
            <a:r>
              <a:rPr lang="tr-TR" sz="1300" dirty="0" err="1" smtClean="0">
                <a:latin typeface="Gotham Book" charset="-94"/>
                <a:ea typeface="Gotham Book" charset="-94"/>
                <a:cs typeface="Gotham Book" charset="-94"/>
              </a:rPr>
              <a:t>www.sanliurfa.bel.tr</a:t>
            </a:r>
            <a:endParaRPr lang="tr-TR" sz="1300" dirty="0">
              <a:latin typeface="Gotham Book" charset="-94"/>
              <a:ea typeface="Gotham Book" charset="-94"/>
              <a:cs typeface="Gotham Book" charset="-94"/>
            </a:endParaRPr>
          </a:p>
        </p:txBody>
      </p:sp>
      <p:pic>
        <p:nvPicPr>
          <p:cNvPr id="21" name="Resim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717" y="2790013"/>
            <a:ext cx="1562379" cy="1979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46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ikdörtgen 15"/>
          <p:cNvSpPr>
            <a:spLocks/>
          </p:cNvSpPr>
          <p:nvPr/>
        </p:nvSpPr>
        <p:spPr>
          <a:xfrm>
            <a:off x="0" y="6659675"/>
            <a:ext cx="10688400" cy="900000"/>
          </a:xfrm>
          <a:prstGeom prst="rect">
            <a:avLst/>
          </a:prstGeom>
          <a:solidFill>
            <a:srgbClr val="E3E3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60547"/>
            <a:ext cx="10692000" cy="899128"/>
          </a:xfrm>
          <a:prstGeom prst="rect">
            <a:avLst/>
          </a:prstGeom>
        </p:spPr>
      </p:pic>
      <p:sp>
        <p:nvSpPr>
          <p:cNvPr id="7" name="Dikdörtgen 6"/>
          <p:cNvSpPr>
            <a:spLocks/>
          </p:cNvSpPr>
          <p:nvPr/>
        </p:nvSpPr>
        <p:spPr>
          <a:xfrm>
            <a:off x="0" y="939600"/>
            <a:ext cx="2138400" cy="180000"/>
          </a:xfrm>
          <a:prstGeom prst="rect">
            <a:avLst/>
          </a:prstGeom>
          <a:solidFill>
            <a:srgbClr val="007A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>
            <a:spLocks/>
          </p:cNvSpPr>
          <p:nvPr/>
        </p:nvSpPr>
        <p:spPr>
          <a:xfrm>
            <a:off x="2138400" y="939600"/>
            <a:ext cx="2138400" cy="180000"/>
          </a:xfrm>
          <a:prstGeom prst="rect">
            <a:avLst/>
          </a:prstGeom>
          <a:solidFill>
            <a:srgbClr val="FE5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>
            <a:spLocks/>
          </p:cNvSpPr>
          <p:nvPr/>
        </p:nvSpPr>
        <p:spPr>
          <a:xfrm>
            <a:off x="4276800" y="939600"/>
            <a:ext cx="2138400" cy="180000"/>
          </a:xfrm>
          <a:prstGeom prst="rect">
            <a:avLst/>
          </a:prstGeom>
          <a:solidFill>
            <a:srgbClr val="CC8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/>
          <p:cNvSpPr>
            <a:spLocks/>
          </p:cNvSpPr>
          <p:nvPr/>
        </p:nvSpPr>
        <p:spPr>
          <a:xfrm>
            <a:off x="6415200" y="939600"/>
            <a:ext cx="2138400" cy="180000"/>
          </a:xfrm>
          <a:prstGeom prst="rect">
            <a:avLst/>
          </a:prstGeom>
          <a:solidFill>
            <a:srgbClr val="8787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>
            <a:spLocks/>
          </p:cNvSpPr>
          <p:nvPr/>
        </p:nvSpPr>
        <p:spPr>
          <a:xfrm>
            <a:off x="8553600" y="939600"/>
            <a:ext cx="2138400" cy="180000"/>
          </a:xfrm>
          <a:prstGeom prst="rect">
            <a:avLst/>
          </a:prstGeom>
          <a:solidFill>
            <a:srgbClr val="E3E3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Metin kutusu 17"/>
          <p:cNvSpPr txBox="1"/>
          <p:nvPr/>
        </p:nvSpPr>
        <p:spPr>
          <a:xfrm>
            <a:off x="413616" y="414114"/>
            <a:ext cx="647649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>
                <a:latin typeface="Gotham Narrow Black" charset="-94"/>
                <a:ea typeface="Gotham Narrow Black" charset="-94"/>
                <a:cs typeface="Gotham Narrow Black" charset="-94"/>
              </a:rPr>
              <a:t>BURAYA ALT BAŞLIK GELECEK</a:t>
            </a:r>
            <a:endParaRPr lang="tr-TR" sz="2500" b="1" dirty="0">
              <a:latin typeface="Gotham Narrow Black" charset="-94"/>
              <a:ea typeface="Gotham Narrow Black" charset="-94"/>
              <a:cs typeface="Gotham Narrow Black" charset="-94"/>
            </a:endParaRPr>
          </a:p>
        </p:txBody>
      </p:sp>
      <p:sp>
        <p:nvSpPr>
          <p:cNvPr id="22" name="Metin kutusu 21"/>
          <p:cNvSpPr txBox="1"/>
          <p:nvPr/>
        </p:nvSpPr>
        <p:spPr>
          <a:xfrm>
            <a:off x="415301" y="6815048"/>
            <a:ext cx="288006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300" dirty="0" smtClean="0">
                <a:solidFill>
                  <a:srgbClr val="007A33"/>
                </a:solidFill>
                <a:latin typeface="Gotham Book" charset="-94"/>
                <a:ea typeface="Gotham Book" charset="-94"/>
                <a:cs typeface="Gotham Book" charset="-94"/>
              </a:rPr>
              <a:t>|</a:t>
            </a:r>
            <a:r>
              <a:rPr lang="tr-TR" sz="1300" dirty="0" smtClean="0">
                <a:latin typeface="Gotham Book" charset="-94"/>
                <a:ea typeface="Gotham Book" charset="-94"/>
                <a:cs typeface="Gotham Book" charset="-94"/>
              </a:rPr>
              <a:t> </a:t>
            </a:r>
            <a:r>
              <a:rPr lang="tr-TR" sz="1300" dirty="0" err="1" smtClean="0">
                <a:latin typeface="Gotham Book" charset="-94"/>
                <a:ea typeface="Gotham Book" charset="-94"/>
                <a:cs typeface="Gotham Book" charset="-94"/>
              </a:rPr>
              <a:t>www.sanliurfa.bel.tr</a:t>
            </a:r>
            <a:endParaRPr lang="tr-TR" sz="1300" dirty="0">
              <a:latin typeface="Gotham Book" charset="-94"/>
              <a:ea typeface="Gotham Book" charset="-94"/>
              <a:cs typeface="Gotham Book" charset="-94"/>
            </a:endParaRPr>
          </a:p>
        </p:txBody>
      </p:sp>
      <p:pic>
        <p:nvPicPr>
          <p:cNvPr id="21" name="Resim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7520" y="6054938"/>
            <a:ext cx="993586" cy="1258947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520700" y="2089202"/>
            <a:ext cx="5760000" cy="3600000"/>
          </a:xfrm>
          <a:prstGeom prst="rect">
            <a:avLst/>
          </a:prstGeom>
          <a:solidFill>
            <a:srgbClr val="E3E3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6488300" y="1988339"/>
            <a:ext cx="28842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smtClean="0">
                <a:latin typeface="Gotham Narrow Black" charset="-94"/>
                <a:ea typeface="Gotham Narrow Black" charset="-94"/>
                <a:cs typeface="Gotham Narrow Black" charset="-94"/>
              </a:rPr>
              <a:t>BURAYA KONU BAŞLIĞI GELECEK</a:t>
            </a:r>
            <a:endParaRPr lang="tr-TR" sz="2000" b="1" dirty="0">
              <a:latin typeface="Gotham Narrow Black" charset="-94"/>
              <a:ea typeface="Gotham Narrow Black" charset="-94"/>
              <a:cs typeface="Gotham Narrow Black" charset="-94"/>
            </a:endParaRPr>
          </a:p>
        </p:txBody>
      </p:sp>
      <p:sp>
        <p:nvSpPr>
          <p:cNvPr id="25" name="Metin kutusu 24"/>
          <p:cNvSpPr txBox="1"/>
          <p:nvPr/>
        </p:nvSpPr>
        <p:spPr>
          <a:xfrm>
            <a:off x="6488300" y="2826125"/>
            <a:ext cx="3759013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300" dirty="0" smtClean="0">
                <a:latin typeface="Gotham Book" charset="-94"/>
                <a:ea typeface="Gotham Book" charset="-94"/>
                <a:cs typeface="Gotham Book" charset="-94"/>
              </a:rPr>
              <a:t>Buraya konu ile ilgili metin gelecek.</a:t>
            </a:r>
          </a:p>
          <a:p>
            <a:r>
              <a:rPr lang="tr-TR" sz="1300" dirty="0" smtClean="0">
                <a:latin typeface="Gotham Book" charset="-94"/>
                <a:ea typeface="Gotham Book" charset="-94"/>
                <a:cs typeface="Gotham Book" charset="-94"/>
              </a:rPr>
              <a:t>Buraya metin gelecek. Bu </a:t>
            </a:r>
            <a:r>
              <a:rPr lang="tr-TR" sz="1300" dirty="0" err="1" smtClean="0">
                <a:latin typeface="Gotham Book" charset="-94"/>
                <a:ea typeface="Gotham Book" charset="-94"/>
                <a:cs typeface="Gotham Book" charset="-94"/>
              </a:rPr>
              <a:t>kısıma</a:t>
            </a:r>
            <a:r>
              <a:rPr lang="tr-TR" sz="1300" dirty="0" smtClean="0">
                <a:latin typeface="Gotham Book" charset="-94"/>
                <a:ea typeface="Gotham Book" charset="-94"/>
                <a:cs typeface="Gotham Book" charset="-94"/>
              </a:rPr>
              <a:t> konu</a:t>
            </a:r>
          </a:p>
          <a:p>
            <a:r>
              <a:rPr lang="tr-TR" sz="1300" dirty="0" smtClean="0">
                <a:latin typeface="Gotham Book" charset="-94"/>
                <a:ea typeface="Gotham Book" charset="-94"/>
                <a:cs typeface="Gotham Book" charset="-94"/>
              </a:rPr>
              <a:t>ile ilgili içerik gelecek. Buraya konu ile</a:t>
            </a:r>
          </a:p>
          <a:p>
            <a:r>
              <a:rPr lang="tr-TR" sz="1300" dirty="0" smtClean="0">
                <a:latin typeface="Gotham Book" charset="-94"/>
                <a:ea typeface="Gotham Book" charset="-94"/>
                <a:cs typeface="Gotham Book" charset="-94"/>
              </a:rPr>
              <a:t>ilgili metin gelecek.</a:t>
            </a:r>
          </a:p>
          <a:p>
            <a:endParaRPr lang="tr-TR" sz="1300" dirty="0" smtClean="0">
              <a:latin typeface="Gotham Book" charset="-94"/>
              <a:ea typeface="Gotham Book" charset="-94"/>
              <a:cs typeface="Gotham Book" charset="-94"/>
            </a:endParaRPr>
          </a:p>
          <a:p>
            <a:r>
              <a:rPr lang="tr-TR" sz="1300" dirty="0" smtClean="0">
                <a:latin typeface="Gotham Book" charset="-94"/>
                <a:ea typeface="Gotham Book" charset="-94"/>
                <a:cs typeface="Gotham Book" charset="-94"/>
              </a:rPr>
              <a:t>Buraya ara başlık gelecek</a:t>
            </a:r>
          </a:p>
          <a:p>
            <a:endParaRPr lang="tr-TR" sz="1300" dirty="0" smtClean="0">
              <a:latin typeface="Gotham Book" charset="-94"/>
              <a:ea typeface="Gotham Book" charset="-94"/>
              <a:cs typeface="Gotham Book" charset="-94"/>
            </a:endParaRPr>
          </a:p>
          <a:p>
            <a:r>
              <a:rPr lang="tr-TR" sz="1300" dirty="0" smtClean="0">
                <a:latin typeface="Gotham Book" charset="-94"/>
                <a:ea typeface="Gotham Book" charset="-94"/>
                <a:cs typeface="Gotham Book" charset="-94"/>
              </a:rPr>
              <a:t>Buraya konu ile ilgili metin gelecek.</a:t>
            </a:r>
          </a:p>
          <a:p>
            <a:r>
              <a:rPr lang="tr-TR" sz="1300" dirty="0" smtClean="0">
                <a:latin typeface="Gotham Book" charset="-94"/>
                <a:ea typeface="Gotham Book" charset="-94"/>
                <a:cs typeface="Gotham Book" charset="-94"/>
              </a:rPr>
              <a:t>Bu </a:t>
            </a:r>
            <a:r>
              <a:rPr lang="tr-TR" sz="1300" dirty="0" err="1" smtClean="0">
                <a:latin typeface="Gotham Book" charset="-94"/>
                <a:ea typeface="Gotham Book" charset="-94"/>
                <a:cs typeface="Gotham Book" charset="-94"/>
              </a:rPr>
              <a:t>kısıma</a:t>
            </a:r>
            <a:r>
              <a:rPr lang="tr-TR" sz="1300" dirty="0" smtClean="0">
                <a:latin typeface="Gotham Book" charset="-94"/>
                <a:ea typeface="Gotham Book" charset="-94"/>
                <a:cs typeface="Gotham Book" charset="-94"/>
              </a:rPr>
              <a:t> konu ile ilgili içerik gelecek.</a:t>
            </a:r>
          </a:p>
          <a:p>
            <a:r>
              <a:rPr lang="tr-TR" sz="1300" dirty="0" smtClean="0">
                <a:latin typeface="Gotham Book" charset="-94"/>
                <a:ea typeface="Gotham Book" charset="-94"/>
                <a:cs typeface="Gotham Book" charset="-94"/>
              </a:rPr>
              <a:t>Buraya metin gelecek. Buraya konu ile</a:t>
            </a:r>
          </a:p>
          <a:p>
            <a:r>
              <a:rPr lang="tr-TR" sz="1300" dirty="0" smtClean="0">
                <a:latin typeface="Gotham Book" charset="-94"/>
                <a:ea typeface="Gotham Book" charset="-94"/>
                <a:cs typeface="Gotham Book" charset="-94"/>
              </a:rPr>
              <a:t>ilgili metin gelecek. Buraya konu ile ilgili</a:t>
            </a:r>
          </a:p>
          <a:p>
            <a:r>
              <a:rPr lang="tr-TR" sz="1300" dirty="0" smtClean="0">
                <a:latin typeface="Gotham Book" charset="-94"/>
                <a:ea typeface="Gotham Book" charset="-94"/>
                <a:cs typeface="Gotham Book" charset="-94"/>
              </a:rPr>
              <a:t>metin gelecek. Bu </a:t>
            </a:r>
            <a:r>
              <a:rPr lang="tr-TR" sz="1300" dirty="0" err="1" smtClean="0">
                <a:latin typeface="Gotham Book" charset="-94"/>
                <a:ea typeface="Gotham Book" charset="-94"/>
                <a:cs typeface="Gotham Book" charset="-94"/>
              </a:rPr>
              <a:t>kısıma</a:t>
            </a:r>
            <a:r>
              <a:rPr lang="tr-TR" sz="1300" dirty="0" smtClean="0">
                <a:latin typeface="Gotham Book" charset="-94"/>
                <a:ea typeface="Gotham Book" charset="-94"/>
                <a:cs typeface="Gotham Book" charset="-94"/>
              </a:rPr>
              <a:t> konu ile ilgili</a:t>
            </a:r>
          </a:p>
          <a:p>
            <a:r>
              <a:rPr lang="tr-TR" sz="1300" dirty="0" smtClean="0">
                <a:latin typeface="Gotham Book" charset="-94"/>
                <a:ea typeface="Gotham Book" charset="-94"/>
                <a:cs typeface="Gotham Book" charset="-94"/>
              </a:rPr>
              <a:t>içerik gelecek. Buraya konu ile ilgili</a:t>
            </a:r>
          </a:p>
          <a:p>
            <a:r>
              <a:rPr lang="tr-TR" sz="1300" dirty="0" smtClean="0">
                <a:latin typeface="Gotham Book" charset="-94"/>
                <a:ea typeface="Gotham Book" charset="-94"/>
                <a:cs typeface="Gotham Book" charset="-94"/>
              </a:rPr>
              <a:t>metin gelecek.</a:t>
            </a:r>
            <a:endParaRPr lang="tr-TR" sz="1300" dirty="0">
              <a:latin typeface="Gotham Book" charset="-94"/>
              <a:ea typeface="Gotham Book" charset="-94"/>
              <a:cs typeface="Gotham Book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val="146939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ikdörtgen 15"/>
          <p:cNvSpPr>
            <a:spLocks noChangeAspect="1"/>
          </p:cNvSpPr>
          <p:nvPr/>
        </p:nvSpPr>
        <p:spPr>
          <a:xfrm>
            <a:off x="0" y="0"/>
            <a:ext cx="10692000" cy="4320000"/>
          </a:xfrm>
          <a:prstGeom prst="rect">
            <a:avLst/>
          </a:prstGeom>
          <a:solidFill>
            <a:srgbClr val="007A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>
            <a:spLocks/>
          </p:cNvSpPr>
          <p:nvPr/>
        </p:nvSpPr>
        <p:spPr>
          <a:xfrm>
            <a:off x="0" y="7379675"/>
            <a:ext cx="2138400" cy="180000"/>
          </a:xfrm>
          <a:prstGeom prst="rect">
            <a:avLst/>
          </a:prstGeom>
          <a:solidFill>
            <a:srgbClr val="007A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>
            <a:spLocks/>
          </p:cNvSpPr>
          <p:nvPr/>
        </p:nvSpPr>
        <p:spPr>
          <a:xfrm>
            <a:off x="2138400" y="7379675"/>
            <a:ext cx="2138400" cy="180000"/>
          </a:xfrm>
          <a:prstGeom prst="rect">
            <a:avLst/>
          </a:prstGeom>
          <a:solidFill>
            <a:srgbClr val="FE5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>
            <a:spLocks/>
          </p:cNvSpPr>
          <p:nvPr/>
        </p:nvSpPr>
        <p:spPr>
          <a:xfrm>
            <a:off x="4276800" y="7379675"/>
            <a:ext cx="2138400" cy="180000"/>
          </a:xfrm>
          <a:prstGeom prst="rect">
            <a:avLst/>
          </a:prstGeom>
          <a:solidFill>
            <a:srgbClr val="CC8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/>
          <p:cNvSpPr>
            <a:spLocks/>
          </p:cNvSpPr>
          <p:nvPr/>
        </p:nvSpPr>
        <p:spPr>
          <a:xfrm>
            <a:off x="6415200" y="7379675"/>
            <a:ext cx="2138400" cy="180000"/>
          </a:xfrm>
          <a:prstGeom prst="rect">
            <a:avLst/>
          </a:prstGeom>
          <a:solidFill>
            <a:srgbClr val="8787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>
            <a:spLocks/>
          </p:cNvSpPr>
          <p:nvPr/>
        </p:nvSpPr>
        <p:spPr>
          <a:xfrm>
            <a:off x="8553600" y="7379675"/>
            <a:ext cx="2138400" cy="180000"/>
          </a:xfrm>
          <a:prstGeom prst="rect">
            <a:avLst/>
          </a:prstGeom>
          <a:solidFill>
            <a:srgbClr val="E3E3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Metin kutusu 18"/>
          <p:cNvSpPr txBox="1"/>
          <p:nvPr/>
        </p:nvSpPr>
        <p:spPr>
          <a:xfrm>
            <a:off x="7391401" y="6815048"/>
            <a:ext cx="288006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300" dirty="0" smtClean="0">
                <a:solidFill>
                  <a:srgbClr val="007A33"/>
                </a:solidFill>
                <a:latin typeface="Gotham Book" charset="-94"/>
                <a:ea typeface="Gotham Book" charset="-94"/>
                <a:cs typeface="Gotham Book" charset="-94"/>
              </a:rPr>
              <a:t>|</a:t>
            </a:r>
            <a:r>
              <a:rPr lang="tr-TR" sz="1300" dirty="0" smtClean="0">
                <a:latin typeface="Gotham Book" charset="-94"/>
                <a:ea typeface="Gotham Book" charset="-94"/>
                <a:cs typeface="Gotham Book" charset="-94"/>
              </a:rPr>
              <a:t> </a:t>
            </a:r>
            <a:r>
              <a:rPr lang="tr-TR" sz="1300" dirty="0" err="1" smtClean="0">
                <a:latin typeface="Gotham Book" charset="-94"/>
                <a:ea typeface="Gotham Book" charset="-94"/>
                <a:cs typeface="Gotham Book" charset="-94"/>
              </a:rPr>
              <a:t>www.sanliurfa.bel.tr</a:t>
            </a:r>
            <a:endParaRPr lang="tr-TR" sz="1300" dirty="0">
              <a:latin typeface="Gotham Book" charset="-94"/>
              <a:ea typeface="Gotham Book" charset="-94"/>
              <a:cs typeface="Gotham Book" charset="-94"/>
            </a:endParaRPr>
          </a:p>
        </p:txBody>
      </p:sp>
      <p:sp>
        <p:nvSpPr>
          <p:cNvPr id="22" name="Metin kutusu 21"/>
          <p:cNvSpPr txBox="1"/>
          <p:nvPr/>
        </p:nvSpPr>
        <p:spPr>
          <a:xfrm>
            <a:off x="415301" y="6815048"/>
            <a:ext cx="288006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300" dirty="0" smtClean="0">
                <a:solidFill>
                  <a:srgbClr val="007A33"/>
                </a:solidFill>
                <a:latin typeface="Gotham Book" charset="-94"/>
                <a:ea typeface="Gotham Book" charset="-94"/>
                <a:cs typeface="Gotham Book" charset="-94"/>
              </a:rPr>
              <a:t>|</a:t>
            </a:r>
            <a:r>
              <a:rPr lang="tr-TR" sz="1300" dirty="0" smtClean="0">
                <a:latin typeface="Gotham Book" charset="-94"/>
                <a:ea typeface="Gotham Book" charset="-94"/>
                <a:cs typeface="Gotham Book" charset="-94"/>
              </a:rPr>
              <a:t> </a:t>
            </a:r>
            <a:r>
              <a:rPr lang="tr-TR" sz="1300" dirty="0" err="1" smtClean="0">
                <a:latin typeface="Gotham Book" charset="-94"/>
                <a:ea typeface="Gotham Book" charset="-94"/>
                <a:cs typeface="Gotham Book" charset="-94"/>
              </a:rPr>
              <a:t>www.sanliurfa.bel.tr</a:t>
            </a:r>
            <a:endParaRPr lang="tr-TR" sz="1300" dirty="0">
              <a:latin typeface="Gotham Book" charset="-94"/>
              <a:ea typeface="Gotham Book" charset="-94"/>
              <a:cs typeface="Gotham Book" charset="-94"/>
            </a:endParaRPr>
          </a:p>
        </p:txBody>
      </p:sp>
      <p:sp>
        <p:nvSpPr>
          <p:cNvPr id="23" name="Metin kutusu 22"/>
          <p:cNvSpPr txBox="1"/>
          <p:nvPr/>
        </p:nvSpPr>
        <p:spPr>
          <a:xfrm>
            <a:off x="423140" y="4631277"/>
            <a:ext cx="575886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b="1" dirty="0" smtClean="0">
                <a:latin typeface="Gotham Narrow Black" charset="-94"/>
                <a:ea typeface="Gotham Narrow Black" charset="-94"/>
                <a:cs typeface="Gotham Narrow Black" charset="-94"/>
              </a:rPr>
              <a:t>TEŞEKKÜRLER</a:t>
            </a:r>
            <a:endParaRPr lang="tr-TR" sz="3500" b="1" dirty="0">
              <a:latin typeface="Gotham Narrow Black" charset="-94"/>
              <a:ea typeface="Gotham Narrow Black" charset="-94"/>
              <a:cs typeface="Gotham Narrow Black" charset="-94"/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" y="0"/>
            <a:ext cx="10692000" cy="4318860"/>
          </a:xfrm>
          <a:prstGeom prst="rect">
            <a:avLst/>
          </a:prstGeom>
        </p:spPr>
      </p:pic>
      <p:pic>
        <p:nvPicPr>
          <p:cNvPr id="21" name="Resim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0723" y="3330174"/>
            <a:ext cx="1562656" cy="19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95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i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is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</TotalTime>
  <Words>113</Words>
  <Application>Microsoft Macintosh PowerPoint</Application>
  <PresentationFormat>Özel</PresentationFormat>
  <Paragraphs>32</Paragraphs>
  <Slides>4</Slides>
  <Notes>4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11" baseType="lpstr">
      <vt:lpstr>Calibri</vt:lpstr>
      <vt:lpstr>Calibri Light</vt:lpstr>
      <vt:lpstr>Gotham</vt:lpstr>
      <vt:lpstr>Gotham Book</vt:lpstr>
      <vt:lpstr>Gotham Narrow Black</vt:lpstr>
      <vt:lpstr>Arial</vt:lpstr>
      <vt:lpstr>Office Teması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15.0024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Yakup Akdemir</dc:creator>
  <cp:lastModifiedBy>Yakup Akdemir</cp:lastModifiedBy>
  <cp:revision>30</cp:revision>
  <dcterms:created xsi:type="dcterms:W3CDTF">2016-09-04T19:55:41Z</dcterms:created>
  <dcterms:modified xsi:type="dcterms:W3CDTF">2016-09-05T11:58:31Z</dcterms:modified>
</cp:coreProperties>
</file>